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21"/>
  </p:notesMasterIdLst>
  <p:sldIdLst>
    <p:sldId id="292" r:id="rId5"/>
    <p:sldId id="1305" r:id="rId6"/>
    <p:sldId id="352" r:id="rId7"/>
    <p:sldId id="1300" r:id="rId8"/>
    <p:sldId id="1284" r:id="rId9"/>
    <p:sldId id="1285" r:id="rId10"/>
    <p:sldId id="1286" r:id="rId11"/>
    <p:sldId id="1287" r:id="rId12"/>
    <p:sldId id="1293" r:id="rId13"/>
    <p:sldId id="1296" r:id="rId14"/>
    <p:sldId id="1292" r:id="rId15"/>
    <p:sldId id="1295" r:id="rId16"/>
    <p:sldId id="1294" r:id="rId17"/>
    <p:sldId id="1297" r:id="rId18"/>
    <p:sldId id="1288" r:id="rId19"/>
    <p:sldId id="1249" r:id="rId20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  <p:sld r:id="rId11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264"/>
    <a:srgbClr val="841910"/>
    <a:srgbClr val="DFDDFB"/>
    <a:srgbClr val="213164"/>
    <a:srgbClr val="213163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10EFA8-133E-C6F0-4BF0-CA553FAF2DD6}" v="4" dt="2024-04-01T08:18:52.423"/>
    <p1510:client id="{EC8EA0C5-BD5F-4302-91C7-5AB04215853C}" v="5" dt="2024-04-01T08:17:11.322"/>
    <p1510:client id="{F9605AE3-8B2D-ECAA-E135-55D4A33FAE2F}" v="15" dt="2024-04-01T06:55:39.4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660"/>
  </p:normalViewPr>
  <p:slideViewPr>
    <p:cSldViewPr snapToGrid="0">
      <p:cViewPr varScale="1">
        <p:scale>
          <a:sx n="95" d="100"/>
          <a:sy n="95" d="100"/>
        </p:scale>
        <p:origin x="894" y="72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20" Type="http://customschemas.google.com/relationships/presentationmetadata" Target="metadata"/><Relationship Id="rId22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IN"/>
        </a:p>
      </dgm:t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532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4673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812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xmlns="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8" r:id="rId3"/>
    <p:sldLayoutId id="2147483669" r:id="rId4"/>
    <p:sldLayoutId id="2147483670" r:id="rId5"/>
    <p:sldLayoutId id="2147483656" r:id="rId6"/>
    <p:sldLayoutId id="2147483657" r:id="rId7"/>
    <p:sldLayoutId id="2147483659" r:id="rId8"/>
    <p:sldLayoutId id="2147483674" r:id="rId9"/>
    <p:sldLayoutId id="2147483687" r:id="rId10"/>
    <p:sldLayoutId id="21474837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:a16="http://schemas.microsoft.com/office/drawing/2014/main" xmlns="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13F58464-A114-244B-EF0C-6FE8EEDA9F75}"/>
              </a:ext>
            </a:extLst>
          </p:cNvPr>
          <p:cNvSpPr/>
          <p:nvPr/>
        </p:nvSpPr>
        <p:spPr>
          <a:xfrm>
            <a:off x="988684" y="1023080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3" name="Google Shape;70;p13">
            <a:extLst>
              <a:ext uri="{FF2B5EF4-FFF2-40B4-BE49-F238E27FC236}">
                <a16:creationId xmlns:a16="http://schemas.microsoft.com/office/drawing/2014/main" xmlns="" id="{8C1DD971-C5B3-56AD-1BE7-5C0CC8C3C639}"/>
              </a:ext>
            </a:extLst>
          </p:cNvPr>
          <p:cNvSpPr txBox="1"/>
          <p:nvPr/>
        </p:nvSpPr>
        <p:spPr>
          <a:xfrm>
            <a:off x="1003625" y="364253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3DEA4E5-E1F9-7C2B-5D82-B9EBDB357F79}"/>
              </a:ext>
            </a:extLst>
          </p:cNvPr>
          <p:cNvSpPr txBox="1"/>
          <p:nvPr/>
        </p:nvSpPr>
        <p:spPr>
          <a:xfrm>
            <a:off x="1040950" y="3983407"/>
            <a:ext cx="2180668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Name </a:t>
            </a:r>
            <a:r>
              <a:rPr lang="en-US" sz="1100" b="0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100" dirty="0" err="1" smtClean="0">
                <a:solidFill>
                  <a:schemeClr val="tx1"/>
                </a:solidFill>
              </a:rPr>
              <a:t>Harini.K</a:t>
            </a:r>
            <a:endParaRPr lang="en-US" sz="1100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</a:t>
            </a: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ID </a:t>
            </a:r>
            <a:r>
              <a:rPr lang="en-US" sz="1100" dirty="0">
                <a:solidFill>
                  <a:schemeClr val="tx1"/>
                </a:solidFill>
              </a:rPr>
              <a:t>: 623521104020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65441A6D-4B56-CED3-7C3C-EF8BA7462425}"/>
              </a:ext>
            </a:extLst>
          </p:cNvPr>
          <p:cNvCxnSpPr>
            <a:cxnSpLocks/>
          </p:cNvCxnSpPr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>
            <a:extLst>
              <a:ext uri="{FF2B5EF4-FFF2-40B4-BE49-F238E27FC236}">
                <a16:creationId xmlns:a16="http://schemas.microsoft.com/office/drawing/2014/main" xmlns="" id="{CCC1DF48-ED01-057A-9A4F-593C2283B3BB}"/>
              </a:ext>
            </a:extLst>
          </p:cNvPr>
          <p:cNvSpPr txBox="1"/>
          <p:nvPr/>
        </p:nvSpPr>
        <p:spPr>
          <a:xfrm>
            <a:off x="5596477" y="362729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College Name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C20BD188-F1AC-8947-CAF9-F4BF1056D5B6}"/>
              </a:ext>
            </a:extLst>
          </p:cNvPr>
          <p:cNvSpPr txBox="1"/>
          <p:nvPr/>
        </p:nvSpPr>
        <p:spPr>
          <a:xfrm>
            <a:off x="5566302" y="4011753"/>
            <a:ext cx="23869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dirty="0" smtClean="0">
                <a:solidFill>
                  <a:schemeClr val="tx1"/>
                </a:solidFill>
              </a:rPr>
              <a:t>6235 - AVS College of Technology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:a16="http://schemas.microsoft.com/office/drawing/2014/main" xmlns="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xmlns="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2E42AA-3E13-629A-6815-A8A448977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18066"/>
            <a:ext cx="7886430" cy="649583"/>
          </a:xfrm>
        </p:spPr>
        <p:txBody>
          <a:bodyPr/>
          <a:lstStyle/>
          <a:p>
            <a:pPr algn="ctr"/>
            <a:r>
              <a:rPr lang="en-US" b="1" dirty="0" smtClean="0"/>
              <a:t>HOME PAGE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812" y="1267649"/>
            <a:ext cx="6763925" cy="36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1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9B7586-5B6F-C8C7-E175-4BE77E84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09" y="753819"/>
            <a:ext cx="8832300" cy="451933"/>
          </a:xfrm>
        </p:spPr>
        <p:txBody>
          <a:bodyPr/>
          <a:lstStyle/>
          <a:p>
            <a:pPr algn="ctr"/>
            <a:r>
              <a:rPr lang="en-US" sz="1600" b="1" dirty="0" smtClean="0"/>
              <a:t>SEE BOOKING PAGE</a:t>
            </a:r>
            <a:endParaRPr lang="en-US" sz="1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039" y="1517301"/>
            <a:ext cx="6324287" cy="337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75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3AD8D6-8C5D-C4E6-9FAF-14FAFF2C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43466"/>
            <a:ext cx="7886430" cy="624183"/>
          </a:xfrm>
        </p:spPr>
        <p:txBody>
          <a:bodyPr/>
          <a:lstStyle/>
          <a:p>
            <a:pPr algn="ctr"/>
            <a:r>
              <a:rPr lang="en-US" b="1" dirty="0" smtClean="0"/>
              <a:t>THANKS PAGE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30" y="1267649"/>
            <a:ext cx="6792686" cy="36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0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4B10D8-E098-FF8E-C5FA-FA849200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35000"/>
            <a:ext cx="7886430" cy="632649"/>
          </a:xfrm>
        </p:spPr>
        <p:txBody>
          <a:bodyPr/>
          <a:lstStyle/>
          <a:p>
            <a:pPr algn="ctr"/>
            <a:r>
              <a:rPr lang="en-US" b="1" dirty="0" smtClean="0"/>
              <a:t>REGISTRATION PAGE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133" y="1359857"/>
            <a:ext cx="6501284" cy="347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15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0F6256-ED4F-D5CB-996C-FBD384D16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053" y="719666"/>
            <a:ext cx="8421857" cy="547983"/>
          </a:xfrm>
        </p:spPr>
        <p:txBody>
          <a:bodyPr/>
          <a:lstStyle/>
          <a:p>
            <a:r>
              <a:rPr lang="en-IN" sz="1600" b="1" dirty="0">
                <a:solidFill>
                  <a:srgbClr val="213163"/>
                </a:solidFill>
                <a:latin typeface="+mj-lt"/>
              </a:rPr>
              <a:t>Future </a:t>
            </a:r>
            <a:r>
              <a:rPr lang="en-US" sz="1600" b="1" dirty="0">
                <a:solidFill>
                  <a:srgbClr val="213163"/>
                </a:solidFill>
                <a:latin typeface="+mj-lt"/>
              </a:rPr>
              <a:t>Enhancements</a:t>
            </a:r>
            <a:r>
              <a:rPr lang="en-US" sz="1600" b="1" dirty="0">
                <a:solidFill>
                  <a:srgbClr val="374151"/>
                </a:solidFill>
                <a:latin typeface="+mj-lt"/>
                <a:cs typeface="Times New Roman" panose="02020603050405020304" pitchFamily="18" charset="0"/>
              </a:rPr>
              <a:t>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/>
            </a:r>
            <a:br>
              <a:rPr lang="en-US" b="0" i="0" dirty="0">
                <a:solidFill>
                  <a:srgbClr val="374151"/>
                </a:solidFill>
                <a:effectLst/>
                <a:latin typeface="Söhne"/>
              </a:rPr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7891" y="1365447"/>
            <a:ext cx="8109019" cy="2152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Implement </a:t>
            </a:r>
            <a:r>
              <a:rPr lang="en-US" dirty="0"/>
              <a:t>a feedback system for users to provide reviews.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Enhance accessibility features for users with disabilities.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Introduce QR code or RFID-based ticketing systems.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Promote environmental initiatives for sustainable travel</a:t>
            </a:r>
            <a:r>
              <a:rPr lang="en-US" dirty="0" smtClean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3128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241564" y="1095694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Conclusion</a:t>
            </a: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7BAAD3EB-5AF8-2850-D7B6-2D787F8D5CA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xmlns="" id="{81E9EAEF-4D2C-D890-53FC-DD6FC1B36C83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5618" y="1597688"/>
            <a:ext cx="7923468" cy="887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In conclusion, the proposed Bus Reservation System (BRS) offers a comprehensive solution for efficient bus ticket booking and management. </a:t>
            </a:r>
          </a:p>
        </p:txBody>
      </p:sp>
    </p:spTree>
    <p:extLst>
      <p:ext uri="{BB962C8B-B14F-4D97-AF65-F5344CB8AC3E}">
        <p14:creationId xmlns:p14="http://schemas.microsoft.com/office/powerpoint/2010/main" val="2018878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:a16="http://schemas.microsoft.com/office/drawing/2014/main" xmlns="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8DB24E31-75E2-D2BE-DEE1-91ADB5001A8F}"/>
              </a:ext>
            </a:extLst>
          </p:cNvPr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xmlns="" id="{5EA4B0C5-E33A-D592-C106-2AB96DBFDD04}"/>
              </a:ext>
            </a:extLst>
          </p:cNvPr>
          <p:cNvSpPr txBox="1"/>
          <p:nvPr/>
        </p:nvSpPr>
        <p:spPr>
          <a:xfrm>
            <a:off x="1571630" y="3183633"/>
            <a:ext cx="5839143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>
                <a:latin typeface="+mj-lt"/>
              </a:rPr>
              <a:t>Building Bus Reservation System using Python and Django</a:t>
            </a:r>
            <a:endParaRPr lang="en-US" sz="1600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xmlns="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xmlns="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Abstract</a:t>
            </a:r>
            <a:endParaRPr lang="en-IN" sz="1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0E138CBA-7C0B-348B-874D-0DBE98733F33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xmlns="" id="{A6F8FB9D-26BD-FFD4-0D44-2DE325084D08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72756" y="1041592"/>
            <a:ext cx="814521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Key features include user registration/authentication, bus and route management, seat reservation, payment integration, and reservation management.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Aimed </a:t>
            </a:r>
            <a:r>
              <a:rPr lang="en-US" dirty="0"/>
              <a:t>at facilitating the booking and management of bus tickets, providing convenience and efficiency to users.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Bus Reservation System (BRS) is a web-based application developed using Python and </a:t>
            </a:r>
            <a:r>
              <a:rPr lang="en-US" dirty="0" err="1"/>
              <a:t>Django</a:t>
            </a:r>
            <a:r>
              <a:rPr lang="en-US" dirty="0"/>
              <a:t> framework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Problem Statement</a:t>
            </a: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138979D7-DAF1-B9D0-4B15-5F44295BF71F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xmlns="" id="{771E5D94-0B0E-9E10-390E-F025663AAA0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2949" y="1178158"/>
            <a:ext cx="812820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Booking processes are often complex and time-consuming, leading to inconvenience for passengers and potential loss of business for operators.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Passengers </a:t>
            </a:r>
            <a:r>
              <a:rPr lang="en-US" dirty="0"/>
              <a:t>face difficulty in accessing accurate and up-to-date information about available buses, routes, and seat availability, hindering effective travel planning.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Existing </a:t>
            </a:r>
            <a:r>
              <a:rPr lang="en-US" dirty="0"/>
              <a:t>bus reservation systems suffer from inefficiency and lack of convenience, posing challenges for both passengers and bus operators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Project Overview</a:t>
            </a: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FCF58A7F-2C96-B07D-0B21-410816696D2B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xmlns="" id="{0139171D-3AD9-6A2C-2865-384C0BE5CD2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0972" y="1225061"/>
            <a:ext cx="8362055" cy="3230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Bus Reservation System (BRS) is a web-based application developed using Python and </a:t>
            </a:r>
            <a:r>
              <a:rPr lang="en-US" dirty="0" err="1"/>
              <a:t>Django</a:t>
            </a:r>
            <a:r>
              <a:rPr lang="en-US" dirty="0"/>
              <a:t> framework, aiming to streamline the booking process and enhance the management of bus </a:t>
            </a:r>
            <a:r>
              <a:rPr lang="en-US" dirty="0" smtClean="0"/>
              <a:t>reservations.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primary goal of the project is to create a user-friendly and efficient platform for booking bus tickets, providing accurate information to passengers, and empowering bus operators with effective management tools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6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Proposed Solution</a:t>
            </a: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70E84B3E-4CED-7709-C0ED-61714423E40C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xmlns="" id="{D3393E03-7263-ADFB-23AD-8505198A845E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2236" y="1065958"/>
            <a:ext cx="840864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lang="en-US" dirty="0" smtClean="0"/>
              <a:t>Develop </a:t>
            </a:r>
            <a:r>
              <a:rPr lang="en-US" dirty="0"/>
              <a:t>a comprehensive Bus Reservation System (BRS) using Python and </a:t>
            </a:r>
            <a:r>
              <a:rPr lang="en-US" dirty="0" err="1"/>
              <a:t>Django</a:t>
            </a:r>
            <a:r>
              <a:rPr lang="en-US" dirty="0"/>
              <a:t> framework to streamline the booking process and enhance reservation management.</a:t>
            </a:r>
          </a:p>
          <a:p>
            <a:pPr>
              <a:lnSpc>
                <a:spcPct val="200000"/>
              </a:lnSpc>
            </a:pPr>
            <a:r>
              <a:rPr lang="en-US" b="1" dirty="0"/>
              <a:t>Key Components</a:t>
            </a:r>
            <a:r>
              <a:rPr lang="en-US" dirty="0"/>
              <a:t>: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User </a:t>
            </a:r>
            <a:r>
              <a:rPr lang="en-US" dirty="0" smtClean="0"/>
              <a:t>Management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Bus </a:t>
            </a:r>
            <a:r>
              <a:rPr lang="en-US" dirty="0"/>
              <a:t>and Route </a:t>
            </a:r>
            <a:r>
              <a:rPr lang="en-US" dirty="0" smtClean="0"/>
              <a:t>Management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Reservation Management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Admin Dashboard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913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xmlns="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xmlns="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802A8F1A-67E8-0BA1-6B45-F0633689698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xmlns="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Modelling &amp; Results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27916C04-0C07-63EC-B0DB-AEEB706ED276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xmlns="" id="{D2FA24E3-5201-10AD-6410-56F7C8331C21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219" y="1283286"/>
            <a:ext cx="5779187" cy="308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25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CAF59C-CA47-321D-4366-F7B3EDAD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01132"/>
            <a:ext cx="7886430" cy="666517"/>
          </a:xfrm>
        </p:spPr>
        <p:txBody>
          <a:bodyPr/>
          <a:lstStyle/>
          <a:p>
            <a:pPr algn="ctr"/>
            <a:r>
              <a:rPr lang="en-US" b="1" dirty="0" smtClean="0"/>
              <a:t>FIND BUS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067" y="1468727"/>
            <a:ext cx="5697415" cy="304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221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</TotalTime>
  <Words>379</Words>
  <Application>Microsoft Office PowerPoint</Application>
  <PresentationFormat>On-screen Show (16:9)</PresentationFormat>
  <Paragraphs>56</Paragraphs>
  <Slides>16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  <vt:variant>
        <vt:lpstr>Custom Shows</vt:lpstr>
      </vt:variant>
      <vt:variant>
        <vt:i4>1</vt:i4>
      </vt:variant>
    </vt:vector>
  </HeadingPairs>
  <TitlesOfParts>
    <vt:vector size="24" baseType="lpstr">
      <vt:lpstr>Arial</vt:lpstr>
      <vt:lpstr>Arial MT</vt:lpstr>
      <vt:lpstr>Calibri</vt:lpstr>
      <vt:lpstr>Poppins</vt:lpstr>
      <vt:lpstr>Söhne</vt:lpstr>
      <vt:lpstr>Times New Roman</vt:lpstr>
      <vt:lpstr>Simple Light</vt:lpstr>
      <vt:lpstr>PowerPoint Presentation</vt:lpstr>
      <vt:lpstr>PowerPoint Presentation</vt:lpstr>
      <vt:lpstr>Abstract</vt:lpstr>
      <vt:lpstr>Problem Statement</vt:lpstr>
      <vt:lpstr>Project Overview</vt:lpstr>
      <vt:lpstr>Proposed Solution</vt:lpstr>
      <vt:lpstr>Technology Used</vt:lpstr>
      <vt:lpstr>Modelling &amp; Results</vt:lpstr>
      <vt:lpstr>FIND BUS</vt:lpstr>
      <vt:lpstr>HOME PAGE</vt:lpstr>
      <vt:lpstr>SEE BOOKING PAGE</vt:lpstr>
      <vt:lpstr>THANKS PAGE</vt:lpstr>
      <vt:lpstr>REGISTRATION PAGE</vt:lpstr>
      <vt:lpstr>Future Enhancements: </vt:lpstr>
      <vt:lpstr>Conclusion</vt:lpstr>
      <vt:lpstr>Thank You!</vt:lpstr>
      <vt:lpstr>Custom Show 1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Microsoft account</cp:lastModifiedBy>
  <cp:revision>18</cp:revision>
  <dcterms:modified xsi:type="dcterms:W3CDTF">2024-04-10T08:27:44Z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